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2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9203C-4968-468D-8AE5-3C7AF819CA8A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B74BE-FECF-4557-9E6C-B0B034621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062FB-41DD-4B1A-B876-4A4308673DC0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21BB22-7D58-4BDC-99FA-C633980690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32CD5-19D1-4CB6-B8B1-A23122873AD5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38AB1-A95F-4680-BFE3-28A3A590CE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C3C97-44BF-4C31-8DCF-50A6040B89DC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44AE4-8BF4-4FEE-A501-789A8549DC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BE4B2-164B-4CDC-A029-FD9E4788AFE0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FC18-39B6-4AB7-A1E8-ECFB45A1F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846EE-638C-49AF-9E55-BDA5DDEB9615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F3813-1B2C-4F29-991F-618EAE68C9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1B89C-A342-4813-9147-904A1B697B9C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80C7D-EDC0-4C01-90CA-14ED34C5C9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012C-EC30-4A98-9E60-FCA6CEBBE87A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6F7D9F-1DCE-4A0F-93A3-E3A2CA4A4A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B0E89-CBFA-430A-9D88-2AEB05C1C52A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71E416-EDA9-40D5-BEB4-4EB93934B3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9CE1-5905-49BF-8E34-F57A95D5FF24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24093-E1C2-45E0-8DF6-58D033F3B0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2FAC42-EBE8-45B2-8549-2B391CD32F23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ACD9E-CED0-47F5-A303-02D5B786A1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3B9FA6E-A351-445F-BF8C-A65F51D2D9A0}" type="datetimeFigureOut">
              <a:rPr lang="ru-RU"/>
              <a:pPr>
                <a:defRPr/>
              </a:pPr>
              <a:t>31.05.2014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46CDCD-0BDB-4952-8889-8801B8134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mtClean="0"/>
              <a:t>Задание на лето</a:t>
            </a:r>
            <a:endParaRPr lang="ru-RU" smtClean="0"/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smtClean="0">
                <a:solidFill>
                  <a:srgbClr val="FF0000"/>
                </a:solidFill>
              </a:rPr>
              <a:t>5 класс</a:t>
            </a:r>
            <a:endParaRPr lang="ru-RU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4341" name="Picture 5" descr="Рисунок2"/>
          <p:cNvPicPr>
            <a:picLocks noChangeAspect="1" noChangeArrowheads="1"/>
          </p:cNvPicPr>
          <p:nvPr/>
        </p:nvPicPr>
        <p:blipFill>
          <a:blip r:embed="rId2"/>
          <a:srcRect r="3610"/>
          <a:stretch>
            <a:fillRect/>
          </a:stretch>
        </p:blipFill>
        <p:spPr bwMode="auto">
          <a:xfrm>
            <a:off x="468313" y="0"/>
            <a:ext cx="7632700" cy="6597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smtClean="0"/>
              <a:t>Н. Кун “Легенд</a:t>
            </a:r>
            <a:r>
              <a:rPr lang="ru-RU" smtClean="0"/>
              <a:t>ы</a:t>
            </a:r>
            <a:r>
              <a:rPr lang="uk-UA" smtClean="0"/>
              <a:t> и мифы Древней Греции”</a:t>
            </a:r>
          </a:p>
          <a:p>
            <a:r>
              <a:rPr lang="uk-UA" smtClean="0"/>
              <a:t>В. Смирнова “Герои Эллады”</a:t>
            </a:r>
          </a:p>
          <a:p>
            <a:r>
              <a:rPr lang="uk-UA" smtClean="0"/>
              <a:t>Эзоп Басни</a:t>
            </a:r>
            <a:endParaRPr lang="ru-RU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741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3" name="Picture 5" descr="Рисунок1"/>
          <p:cNvPicPr>
            <a:picLocks noChangeAspect="1" noChangeArrowheads="1"/>
          </p:cNvPicPr>
          <p:nvPr/>
        </p:nvPicPr>
        <p:blipFill>
          <a:blip r:embed="rId2"/>
          <a:srcRect l="8464" t="6322" r="2927" b="14105"/>
          <a:stretch>
            <a:fillRect/>
          </a:stretch>
        </p:blipFill>
        <p:spPr bwMode="auto">
          <a:xfrm>
            <a:off x="539750" y="404813"/>
            <a:ext cx="8280400" cy="59039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19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7" baseType="lpstr">
      <vt:lpstr>Calibri</vt:lpstr>
      <vt:lpstr>Arial</vt:lpstr>
      <vt:lpstr>Тема Office</vt:lpstr>
      <vt:lpstr>Задание на лето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Задание на лето</dc:title>
  <dc:creator>Admin</dc:creator>
  <cp:lastModifiedBy>Владелец</cp:lastModifiedBy>
  <cp:revision>5</cp:revision>
  <dcterms:created xsi:type="dcterms:W3CDTF">2014-05-26T10:20:46Z</dcterms:created>
  <dcterms:modified xsi:type="dcterms:W3CDTF">2014-05-31T03:52:46Z</dcterms:modified>
</cp:coreProperties>
</file>